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7BBF5330_6334A83E.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7BBF5B28_AC754833.xml" ContentType="application/vnd.ms-powerpoint.comments+xml"/>
  <Override PartName="/ppt/tags/tag4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8.xml" ContentType="application/vnd.openxmlformats-officedocument.presentationml.tags+xml"/>
  <Override PartName="/ppt/notesSlides/notesSlide35.xml" ContentType="application/vnd.openxmlformats-officedocument.presentationml.notesSlide+xml"/>
  <Override PartName="/ppt/tags/tag4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69D_530F19C8.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26D1_EF9D7374.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1"/>
  </p:notesMasterIdLst>
  <p:sldIdLst>
    <p:sldId id="2076138243" r:id="rId7"/>
    <p:sldId id="2076138242" r:id="rId8"/>
    <p:sldId id="2076138286" r:id="rId9"/>
    <p:sldId id="1841" r:id="rId10"/>
    <p:sldId id="2076137939" r:id="rId11"/>
    <p:sldId id="2076137927" r:id="rId12"/>
    <p:sldId id="751" r:id="rId13"/>
    <p:sldId id="8260" r:id="rId14"/>
    <p:sldId id="331" r:id="rId15"/>
    <p:sldId id="755" r:id="rId16"/>
    <p:sldId id="8262" r:id="rId17"/>
    <p:sldId id="2076137945" r:id="rId18"/>
    <p:sldId id="2076136710" r:id="rId19"/>
    <p:sldId id="2076138301" r:id="rId20"/>
    <p:sldId id="2076136240" r:id="rId21"/>
    <p:sldId id="2076136715" r:id="rId22"/>
    <p:sldId id="2076136716" r:id="rId23"/>
    <p:sldId id="2076138302" r:id="rId24"/>
    <p:sldId id="2076137972" r:id="rId25"/>
    <p:sldId id="2076137947" r:id="rId26"/>
    <p:sldId id="2076137973" r:id="rId27"/>
    <p:sldId id="2076137949" r:id="rId28"/>
    <p:sldId id="2076137961" r:id="rId29"/>
    <p:sldId id="2076137948" r:id="rId30"/>
    <p:sldId id="2076137943" r:id="rId31"/>
    <p:sldId id="2076137957" r:id="rId32"/>
    <p:sldId id="2076137975" r:id="rId33"/>
    <p:sldId id="2076137974" r:id="rId34"/>
    <p:sldId id="2076137953" r:id="rId35"/>
    <p:sldId id="2076137954" r:id="rId36"/>
    <p:sldId id="2076137955" r:id="rId37"/>
    <p:sldId id="2076137958" r:id="rId38"/>
    <p:sldId id="2076137962" r:id="rId39"/>
    <p:sldId id="2076137976" r:id="rId40"/>
    <p:sldId id="2076137942" r:id="rId41"/>
    <p:sldId id="2076137965" r:id="rId42"/>
    <p:sldId id="2453" r:id="rId43"/>
    <p:sldId id="2076137978" r:id="rId44"/>
    <p:sldId id="2076137977" r:id="rId45"/>
    <p:sldId id="2076137809" r:id="rId46"/>
    <p:sldId id="2076137811" r:id="rId47"/>
    <p:sldId id="2076137812" r:id="rId48"/>
    <p:sldId id="8343" r:id="rId49"/>
    <p:sldId id="842" r:id="rId50"/>
    <p:sldId id="2076137727" r:id="rId51"/>
    <p:sldId id="2076138300" r:id="rId52"/>
    <p:sldId id="11930" r:id="rId53"/>
    <p:sldId id="2076137761" r:id="rId54"/>
    <p:sldId id="2076137968" r:id="rId55"/>
    <p:sldId id="2076137721" r:id="rId56"/>
    <p:sldId id="259" r:id="rId57"/>
    <p:sldId id="260" r:id="rId58"/>
    <p:sldId id="2076138280" r:id="rId59"/>
    <p:sldId id="2076138289" r:id="rId60"/>
    <p:sldId id="2076138251" r:id="rId61"/>
    <p:sldId id="2076138215" r:id="rId62"/>
    <p:sldId id="2076138248" r:id="rId63"/>
    <p:sldId id="2076138216" r:id="rId64"/>
    <p:sldId id="2076138249" r:id="rId65"/>
    <p:sldId id="2076138252" r:id="rId66"/>
    <p:sldId id="2076138217" r:id="rId67"/>
    <p:sldId id="2076138250" r:id="rId68"/>
    <p:sldId id="2076138253" r:id="rId69"/>
    <p:sldId id="2076138290" r:id="rId70"/>
    <p:sldId id="2076138295" r:id="rId71"/>
    <p:sldId id="2076137952" r:id="rId72"/>
    <p:sldId id="2076138303" r:id="rId73"/>
    <p:sldId id="2076138304" r:id="rId74"/>
    <p:sldId id="2076137740" r:id="rId75"/>
    <p:sldId id="2076138305" r:id="rId76"/>
    <p:sldId id="2076137814" r:id="rId77"/>
    <p:sldId id="2076136689" r:id="rId78"/>
    <p:sldId id="2076138298" r:id="rId79"/>
    <p:sldId id="9885" r:id="rId80"/>
    <p:sldId id="2076136705" r:id="rId81"/>
    <p:sldId id="9886" r:id="rId82"/>
    <p:sldId id="9981" r:id="rId83"/>
    <p:sldId id="2076138297" r:id="rId84"/>
    <p:sldId id="10009" r:id="rId85"/>
    <p:sldId id="9937" r:id="rId86"/>
    <p:sldId id="9933" r:id="rId87"/>
    <p:sldId id="338" r:id="rId88"/>
    <p:sldId id="2076138218" r:id="rId89"/>
    <p:sldId id="2076138271" r:id="rId90"/>
    <p:sldId id="2076138219" r:id="rId91"/>
    <p:sldId id="2076138247" r:id="rId92"/>
    <p:sldId id="2076138299" r:id="rId93"/>
    <p:sldId id="2076138263" r:id="rId94"/>
    <p:sldId id="2076138264" r:id="rId95"/>
    <p:sldId id="2076138265" r:id="rId96"/>
    <p:sldId id="2076138266" r:id="rId97"/>
    <p:sldId id="2076138267" r:id="rId98"/>
    <p:sldId id="2076138254" r:id="rId99"/>
    <p:sldId id="207613825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0"/>
            <p14:sldId id="331"/>
            <p14:sldId id="755"/>
            <p14:sldId id="8262"/>
            <p14:sldId id="2076137945"/>
            <p14:sldId id="2076136710"/>
            <p14:sldId id="2076138301"/>
            <p14:sldId id="2076136240"/>
            <p14:sldId id="2076136715"/>
            <p14:sldId id="2076136716"/>
            <p14:sldId id="2076138302"/>
            <p14:sldId id="2076137972"/>
            <p14:sldId id="2076137947"/>
            <p14:sldId id="207613797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2076137809"/>
            <p14:sldId id="2076137811"/>
            <p14:sldId id="2076137812"/>
            <p14:sldId id="8343"/>
            <p14:sldId id="842"/>
            <p14:sldId id="2076137727"/>
            <p14:sldId id="2076138300"/>
            <p14:sldId id="11930"/>
            <p14:sldId id="2076137761"/>
            <p14:sldId id="2076137968"/>
            <p14:sldId id="2076137721"/>
            <p14:sldId id="259"/>
            <p14:sldId id="260"/>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420" autoAdjust="0"/>
  </p:normalViewPr>
  <p:slideViewPr>
    <p:cSldViewPr snapToGrid="0">
      <p:cViewPr varScale="1">
        <p:scale>
          <a:sx n="111" d="100"/>
          <a:sy n="111" d="100"/>
        </p:scale>
        <p:origin x="276" y="102"/>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05337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 host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82</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2482468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8</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9</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a:p>
        </p:txBody>
      </p:sp>
    </p:spTree>
    <p:extLst>
      <p:ext uri="{BB962C8B-B14F-4D97-AF65-F5344CB8AC3E}">
        <p14:creationId xmlns:p14="http://schemas.microsoft.com/office/powerpoint/2010/main" val="2645111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8"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5.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4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0.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jpe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38.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png"/><Relationship Id="rId14"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42.xml"/><Relationship Id="rId6" Type="http://schemas.openxmlformats.org/officeDocument/2006/relationships/image" Target="../media/image89.png"/><Relationship Id="rId5" Type="http://schemas.openxmlformats.org/officeDocument/2006/relationships/image" Target="../media/image99.sv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96.sv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95.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65.xml"/></Relationships>
</file>

<file path=ppt/slides/_rels/slide6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notesSlide" Target="../notesSlides/notesSlide39.xml"/></Relationships>
</file>

<file path=ppt/slides/_rels/slide7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2.xml"/><Relationship Id="rId1" Type="http://schemas.openxmlformats.org/officeDocument/2006/relationships/slideLayout" Target="../slideLayouts/slideLayout69.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tiff"/><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pn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microsoft.com/office/2018/10/relationships/comments" Target="../comments/modernComment_26D1_EF9D7374.xml"/><Relationship Id="rId2" Type="http://schemas.openxmlformats.org/officeDocument/2006/relationships/notesSlide" Target="../notesSlides/notesSlide43.xml"/><Relationship Id="rId1" Type="http://schemas.openxmlformats.org/officeDocument/2006/relationships/slideLayout" Target="../slideLayouts/slideLayout69.xml"/><Relationship Id="rId5" Type="http://schemas.openxmlformats.org/officeDocument/2006/relationships/image" Target="../media/image148.png"/><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image" Target="../media/image151.png"/></Relationships>
</file>

<file path=ppt/slides/_rels/slide8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8.xm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42.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svg"/><Relationship Id="rId9" Type="http://schemas.openxmlformats.org/officeDocument/2006/relationships/image" Target="../media/image15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grpSp>
        <p:nvGrpSpPr>
          <p:cNvPr id="9" name="Group 8">
            <a:extLst>
              <a:ext uri="{FF2B5EF4-FFF2-40B4-BE49-F238E27FC236}">
                <a16:creationId xmlns:a16="http://schemas.microsoft.com/office/drawing/2014/main" id="{D7828BD6-BE95-4C8A-8DEE-9DC709A1F090}"/>
              </a:ext>
            </a:extLst>
          </p:cNvPr>
          <p:cNvGrpSpPr/>
          <p:nvPr/>
        </p:nvGrpSpPr>
        <p:grpSpPr>
          <a:xfrm>
            <a:off x="6095998" y="1537418"/>
            <a:ext cx="5798362" cy="4156949"/>
            <a:chOff x="6197629" y="2395835"/>
            <a:chExt cx="5798362" cy="4156949"/>
          </a:xfrm>
        </p:grpSpPr>
        <p:pic>
          <p:nvPicPr>
            <p:cNvPr id="5" name="Picture 4">
              <a:extLst>
                <a:ext uri="{FF2B5EF4-FFF2-40B4-BE49-F238E27FC236}">
                  <a16:creationId xmlns:a16="http://schemas.microsoft.com/office/drawing/2014/main" id="{2A19CBD9-47EC-47DF-8F74-AF4EACB72A1D}"/>
                </a:ext>
              </a:extLst>
            </p:cNvPr>
            <p:cNvPicPr>
              <a:picLocks noChangeAspect="1"/>
            </p:cNvPicPr>
            <p:nvPr/>
          </p:nvPicPr>
          <p:blipFill>
            <a:blip r:embed="rId3"/>
            <a:stretch>
              <a:fillRect/>
            </a:stretch>
          </p:blipFill>
          <p:spPr>
            <a:xfrm>
              <a:off x="6197629" y="2395835"/>
              <a:ext cx="5798362" cy="4156949"/>
            </a:xfrm>
            <a:prstGeom prst="rect">
              <a:avLst/>
            </a:prstGeom>
            <a:ln>
              <a:solidFill>
                <a:schemeClr val="tx1"/>
              </a:solidFill>
            </a:ln>
          </p:spPr>
        </p:pic>
        <p:sp>
          <p:nvSpPr>
            <p:cNvPr id="8" name="Rectangle 7">
              <a:extLst>
                <a:ext uri="{FF2B5EF4-FFF2-40B4-BE49-F238E27FC236}">
                  <a16:creationId xmlns:a16="http://schemas.microsoft.com/office/drawing/2014/main" id="{4C2E6B4C-EE7F-428E-9423-8F20AD7570B7}"/>
                </a:ext>
              </a:extLst>
            </p:cNvPr>
            <p:cNvSpPr/>
            <p:nvPr/>
          </p:nvSpPr>
          <p:spPr bwMode="auto">
            <a:xfrm>
              <a:off x="9209314" y="4096139"/>
              <a:ext cx="2657888" cy="3638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spTree>
    <p:extLst>
      <p:ext uri="{BB962C8B-B14F-4D97-AF65-F5344CB8AC3E}">
        <p14:creationId xmlns:p14="http://schemas.microsoft.com/office/powerpoint/2010/main" val="4472633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81543"/>
              <a:ext cx="1913079"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
        <p:nvSpPr>
          <p:cNvPr id="8" name="Rectangle 7">
            <a:extLst>
              <a:ext uri="{FF2B5EF4-FFF2-40B4-BE49-F238E27FC236}">
                <a16:creationId xmlns:a16="http://schemas.microsoft.com/office/drawing/2014/main" id="{F6A04C39-1000-4D76-B81F-2B48040FB148}"/>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 </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5" name="Rectangle 4">
            <a:extLst>
              <a:ext uri="{FF2B5EF4-FFF2-40B4-BE49-F238E27FC236}">
                <a16:creationId xmlns:a16="http://schemas.microsoft.com/office/drawing/2014/main" id="{1A6DAE99-CFEE-4015-AD45-6847C6C4064F}"/>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023C6D0-1E97-4EC6-AFF9-516707470243}"/>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E343415-4BA6-4391-8FC1-5F2A33F0CA9B}"/>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55</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60</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63</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5"/>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508746"/>
          </a:xfrm>
        </p:spPr>
        <p:txBody>
          <a:bodyPr/>
          <a:lstStyle/>
          <a:p>
            <a:r>
              <a:rPr lang="en-US" dirty="0"/>
              <a:t>Scan QR Code 28 08 13 7</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p:txBody>
      </p:sp>
      <p:pic>
        <p:nvPicPr>
          <p:cNvPr id="3" name="Picture 2">
            <a:extLst>
              <a:ext uri="{FF2B5EF4-FFF2-40B4-BE49-F238E27FC236}">
                <a16:creationId xmlns:a16="http://schemas.microsoft.com/office/drawing/2014/main" id="{163B0574-3384-491E-808C-E53BCA685F53}"/>
              </a:ext>
            </a:extLst>
          </p:cNvPr>
          <p:cNvPicPr>
            <a:picLocks noChangeAspect="1"/>
          </p:cNvPicPr>
          <p:nvPr/>
        </p:nvPicPr>
        <p:blipFill>
          <a:blip r:embed="rId4"/>
          <a:stretch>
            <a:fillRect/>
          </a:stretch>
        </p:blipFill>
        <p:spPr>
          <a:xfrm>
            <a:off x="6518632" y="970409"/>
            <a:ext cx="4761905" cy="4761905"/>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93</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spTree>
    <p:extLst>
      <p:ext uri="{BB962C8B-B14F-4D97-AF65-F5344CB8AC3E}">
        <p14:creationId xmlns:p14="http://schemas.microsoft.com/office/powerpoint/2010/main" val="133528957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3851</TotalTime>
  <Words>7171</Words>
  <Application>Microsoft Office PowerPoint</Application>
  <PresentationFormat>Widescreen</PresentationFormat>
  <Paragraphs>1086</Paragraphs>
  <Slides>94</Slides>
  <Notes>49</Notes>
  <HiddenSlides>6</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94</vt:i4>
      </vt:variant>
    </vt:vector>
  </HeadingPairs>
  <TitlesOfParts>
    <vt:vector size="107" baseType="lpstr">
      <vt:lpstr>Arial</vt:lpstr>
      <vt:lpstr>Arial Nova</vt:lpstr>
      <vt:lpstr>Calibri</vt:lpstr>
      <vt:lpstr>Consolas</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108</cp:revision>
  <dcterms:created xsi:type="dcterms:W3CDTF">2020-05-01T23:34:12Z</dcterms:created>
  <dcterms:modified xsi:type="dcterms:W3CDTF">2021-01-31T18:06:28Z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